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57D1-B925-4EF6-ACDF-8788E212C85F}" type="datetimeFigureOut">
              <a:rPr lang="fr-FR" smtClean="0"/>
              <a:t>15/01/2021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5D4-CDA9-4A35-AE04-14292AC75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34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57D1-B925-4EF6-ACDF-8788E212C85F}" type="datetimeFigureOut">
              <a:rPr lang="fr-FR" smtClean="0"/>
              <a:t>15/01/2021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5D4-CDA9-4A35-AE04-14292AC75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01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57D1-B925-4EF6-ACDF-8788E212C85F}" type="datetimeFigureOut">
              <a:rPr lang="fr-FR" smtClean="0"/>
              <a:t>15/01/2021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5D4-CDA9-4A35-AE04-14292AC75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31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57D1-B925-4EF6-ACDF-8788E212C85F}" type="datetimeFigureOut">
              <a:rPr lang="fr-FR" smtClean="0"/>
              <a:t>15/01/2021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5D4-CDA9-4A35-AE04-14292AC75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52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57D1-B925-4EF6-ACDF-8788E212C85F}" type="datetimeFigureOut">
              <a:rPr lang="fr-FR" smtClean="0"/>
              <a:t>15/01/2021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5D4-CDA9-4A35-AE04-14292AC75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67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57D1-B925-4EF6-ACDF-8788E212C85F}" type="datetimeFigureOut">
              <a:rPr lang="fr-FR" smtClean="0"/>
              <a:t>15/01/2021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5D4-CDA9-4A35-AE04-14292AC75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68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57D1-B925-4EF6-ACDF-8788E212C85F}" type="datetimeFigureOut">
              <a:rPr lang="fr-FR" smtClean="0"/>
              <a:t>15/01/2021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5D4-CDA9-4A35-AE04-14292AC75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37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57D1-B925-4EF6-ACDF-8788E212C85F}" type="datetimeFigureOut">
              <a:rPr lang="fr-FR" smtClean="0"/>
              <a:t>15/01/2021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5D4-CDA9-4A35-AE04-14292AC75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29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57D1-B925-4EF6-ACDF-8788E212C85F}" type="datetimeFigureOut">
              <a:rPr lang="fr-FR" smtClean="0"/>
              <a:t>15/01/2021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5D4-CDA9-4A35-AE04-14292AC75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28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57D1-B925-4EF6-ACDF-8788E212C85F}" type="datetimeFigureOut">
              <a:rPr lang="fr-FR" smtClean="0"/>
              <a:t>15/01/2021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5D4-CDA9-4A35-AE04-14292AC75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830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57D1-B925-4EF6-ACDF-8788E212C85F}" type="datetimeFigureOut">
              <a:rPr lang="fr-FR" smtClean="0"/>
              <a:t>15/01/2021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5D4-CDA9-4A35-AE04-14292AC75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94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057D1-B925-4EF6-ACDF-8788E212C85F}" type="datetimeFigureOut">
              <a:rPr lang="fr-FR" smtClean="0"/>
              <a:t>15/01/2021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175D4-CDA9-4A35-AE04-14292AC75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13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" name="Espace réservé du contenu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0611" y="-1350531"/>
            <a:ext cx="7074785" cy="9433047"/>
          </a:xfrm>
        </p:spPr>
      </p:pic>
    </p:spTree>
    <p:extLst>
      <p:ext uri="{BB962C8B-B14F-4D97-AF65-F5344CB8AC3E}">
        <p14:creationId xmlns:p14="http://schemas.microsoft.com/office/powerpoint/2010/main" val="82769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6024"/>
            <a:ext cx="9396536" cy="7047402"/>
          </a:xfrm>
        </p:spPr>
      </p:pic>
    </p:spTree>
    <p:extLst>
      <p:ext uri="{BB962C8B-B14F-4D97-AF65-F5344CB8AC3E}">
        <p14:creationId xmlns:p14="http://schemas.microsoft.com/office/powerpoint/2010/main" val="3309834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Affichage à l'écran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Arial</vt:lpstr>
      <vt:lpstr>Calibri</vt:lpstr>
      <vt:lpstr>Thème Office</vt:lpstr>
      <vt:lpstr>Présentation PowerPoint</vt:lpstr>
      <vt:lpstr>Présentation PowerPoint</vt:lpstr>
    </vt:vector>
  </TitlesOfParts>
  <Company>Conseil Général des Pyrénées-Atlantiques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Esnault François</dc:creator>
  <cp:lastModifiedBy>Esnault François</cp:lastModifiedBy>
  <cp:revision>10</cp:revision>
  <dcterms:created xsi:type="dcterms:W3CDTF">2020-03-13T07:57:28Z</dcterms:created>
  <dcterms:modified xsi:type="dcterms:W3CDTF">2021-01-15T15:25:12Z</dcterms:modified>
</cp:coreProperties>
</file>