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057D1-B925-4EF6-ACDF-8788E212C85F}" type="datetimeFigureOut">
              <a:rPr lang="fr-FR" smtClean="0"/>
              <a:t>15/01/2021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175D4-CDA9-4A35-AE04-14292AC751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0346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057D1-B925-4EF6-ACDF-8788E212C85F}" type="datetimeFigureOut">
              <a:rPr lang="fr-FR" smtClean="0"/>
              <a:t>15/01/2021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175D4-CDA9-4A35-AE04-14292AC751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1013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057D1-B925-4EF6-ACDF-8788E212C85F}" type="datetimeFigureOut">
              <a:rPr lang="fr-FR" smtClean="0"/>
              <a:t>15/01/2021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175D4-CDA9-4A35-AE04-14292AC751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2312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057D1-B925-4EF6-ACDF-8788E212C85F}" type="datetimeFigureOut">
              <a:rPr lang="fr-FR" smtClean="0"/>
              <a:t>15/01/2021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175D4-CDA9-4A35-AE04-14292AC751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6522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057D1-B925-4EF6-ACDF-8788E212C85F}" type="datetimeFigureOut">
              <a:rPr lang="fr-FR" smtClean="0"/>
              <a:t>15/01/2021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175D4-CDA9-4A35-AE04-14292AC751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4672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057D1-B925-4EF6-ACDF-8788E212C85F}" type="datetimeFigureOut">
              <a:rPr lang="fr-FR" smtClean="0"/>
              <a:t>15/01/2021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175D4-CDA9-4A35-AE04-14292AC751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8687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057D1-B925-4EF6-ACDF-8788E212C85F}" type="datetimeFigureOut">
              <a:rPr lang="fr-FR" smtClean="0"/>
              <a:t>15/01/2021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175D4-CDA9-4A35-AE04-14292AC751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1372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057D1-B925-4EF6-ACDF-8788E212C85F}" type="datetimeFigureOut">
              <a:rPr lang="fr-FR" smtClean="0"/>
              <a:t>15/01/2021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175D4-CDA9-4A35-AE04-14292AC751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5295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057D1-B925-4EF6-ACDF-8788E212C85F}" type="datetimeFigureOut">
              <a:rPr lang="fr-FR" smtClean="0"/>
              <a:t>15/01/2021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175D4-CDA9-4A35-AE04-14292AC751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7284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057D1-B925-4EF6-ACDF-8788E212C85F}" type="datetimeFigureOut">
              <a:rPr lang="fr-FR" smtClean="0"/>
              <a:t>15/01/2021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175D4-CDA9-4A35-AE04-14292AC751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6830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057D1-B925-4EF6-ACDF-8788E212C85F}" type="datetimeFigureOut">
              <a:rPr lang="fr-FR" smtClean="0"/>
              <a:t>15/01/2021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175D4-CDA9-4A35-AE04-14292AC751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6946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057D1-B925-4EF6-ACDF-8788E212C85F}" type="datetimeFigureOut">
              <a:rPr lang="fr-FR" smtClean="0"/>
              <a:t>15/01/2021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D175D4-CDA9-4A35-AE04-14292AC751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1135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8601" y="9397"/>
            <a:ext cx="10282945" cy="6848603"/>
          </a:xfrm>
        </p:spPr>
      </p:pic>
    </p:spTree>
    <p:extLst>
      <p:ext uri="{BB962C8B-B14F-4D97-AF65-F5344CB8AC3E}">
        <p14:creationId xmlns:p14="http://schemas.microsoft.com/office/powerpoint/2010/main" val="82769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8542" y="0"/>
            <a:ext cx="9722909" cy="7292182"/>
          </a:xfrm>
        </p:spPr>
      </p:pic>
    </p:spTree>
    <p:extLst>
      <p:ext uri="{BB962C8B-B14F-4D97-AF65-F5344CB8AC3E}">
        <p14:creationId xmlns:p14="http://schemas.microsoft.com/office/powerpoint/2010/main" val="33098345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Affichage à l'écran (4:3)</PresentationFormat>
  <Paragraphs>0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5" baseType="lpstr">
      <vt:lpstr>Arial</vt:lpstr>
      <vt:lpstr>Calibri</vt:lpstr>
      <vt:lpstr>Thème Office</vt:lpstr>
      <vt:lpstr>Présentation PowerPoint</vt:lpstr>
      <vt:lpstr>Présentation PowerPoint</vt:lpstr>
    </vt:vector>
  </TitlesOfParts>
  <Company>Conseil Général des Pyrénées-Atlantiques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Esnault François</dc:creator>
  <cp:lastModifiedBy>Esnault François</cp:lastModifiedBy>
  <cp:revision>8</cp:revision>
  <dcterms:created xsi:type="dcterms:W3CDTF">2020-03-13T07:57:28Z</dcterms:created>
  <dcterms:modified xsi:type="dcterms:W3CDTF">2021-01-15T15:18:09Z</dcterms:modified>
</cp:coreProperties>
</file>